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6" r:id="rId10"/>
    <p:sldId id="267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3/5/18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6C922-122B-0648-80B3-4EE77D5B14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jumpman23</a:t>
            </a:r>
          </a:p>
        </p:txBody>
      </p:sp>
    </p:spTree>
    <p:extLst>
      <p:ext uri="{BB962C8B-B14F-4D97-AF65-F5344CB8AC3E}">
        <p14:creationId xmlns:p14="http://schemas.microsoft.com/office/powerpoint/2010/main" val="3625040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BD30F-C064-5A4A-AF23-486D13950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Demand heat map -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A000D-EFCB-B241-B37C-3913FC734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8579" y="2015732"/>
            <a:ext cx="3563205" cy="3838522"/>
          </a:xfrm>
        </p:spPr>
        <p:txBody>
          <a:bodyPr/>
          <a:lstStyle/>
          <a:p>
            <a:r>
              <a:rPr lang="en-US" dirty="0"/>
              <a:t>Saturday, Thursday, and Wednesday night have the heaviest demand.</a:t>
            </a:r>
          </a:p>
          <a:p>
            <a:r>
              <a:rPr lang="en-US" dirty="0"/>
              <a:t>Consider allocating more carriers during that time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096918-35D9-BA40-B3A6-3C16263C2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853754"/>
            <a:ext cx="6477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05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A8D41-D4D0-7648-9110-531529F578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58777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4DD93-2A14-F748-9609-5FD2B474A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775336"/>
            <a:ext cx="9603275" cy="1049235"/>
          </a:xfrm>
        </p:spPr>
        <p:txBody>
          <a:bodyPr/>
          <a:lstStyle/>
          <a:p>
            <a:r>
              <a:rPr lang="en-US" dirty="0"/>
              <a:t>Data Integrity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239A7-11A0-9D4A-A88C-2E34E2C4B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this analysis, most known data integrity issues were fixed.</a:t>
            </a:r>
          </a:p>
          <a:p>
            <a:r>
              <a:rPr lang="en-US" dirty="0"/>
              <a:t>Issues encountered and fixed: </a:t>
            </a:r>
          </a:p>
          <a:p>
            <a:pPr lvl="1"/>
            <a:r>
              <a:rPr lang="en-US" dirty="0"/>
              <a:t>Total Pickup Time longer than Total Delivery Time was deleted</a:t>
            </a:r>
          </a:p>
          <a:p>
            <a:pPr lvl="1"/>
            <a:r>
              <a:rPr lang="en-US" dirty="0"/>
              <a:t>MPH traveled by bike &gt;100 MPH and similar outliers was deleted</a:t>
            </a:r>
          </a:p>
          <a:p>
            <a:pPr lvl="1"/>
            <a:r>
              <a:rPr lang="en-US" dirty="0"/>
              <a:t>Total delivery time &gt; 4 hours and similar outliers was deleted</a:t>
            </a:r>
          </a:p>
          <a:p>
            <a:pPr lvl="1"/>
            <a:r>
              <a:rPr lang="en-US" dirty="0"/>
              <a:t>Closed, archived, and deprecated locations was deleted</a:t>
            </a:r>
          </a:p>
          <a:p>
            <a:pPr lvl="1"/>
            <a:r>
              <a:rPr lang="en-US" dirty="0"/>
              <a:t>Non-standardized merchant names were standardized (879 distinct merchants from 896)</a:t>
            </a:r>
          </a:p>
          <a:p>
            <a:pPr lvl="1"/>
            <a:r>
              <a:rPr lang="en-US" dirty="0"/>
              <a:t>Duplicate delivery Ids were aggregated and then removed (5102 deliveries from 5840)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39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1463E-7463-C449-A5B7-A7A8BC67D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vehicles and wait times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A3B95C2-6EF0-3D4D-9DB7-1D94E8904D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5307684"/>
              </p:ext>
            </p:extLst>
          </p:nvPr>
        </p:nvGraphicFramePr>
        <p:xfrm>
          <a:off x="6160597" y="1848056"/>
          <a:ext cx="509624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6164">
                  <a:extLst>
                    <a:ext uri="{9D8B030D-6E8A-4147-A177-3AD203B41FA5}">
                      <a16:colId xmlns:a16="http://schemas.microsoft.com/office/drawing/2014/main" val="3749739056"/>
                    </a:ext>
                  </a:extLst>
                </a:gridCol>
                <a:gridCol w="2500078">
                  <a:extLst>
                    <a:ext uri="{9D8B030D-6E8A-4147-A177-3AD203B41FA5}">
                      <a16:colId xmlns:a16="http://schemas.microsoft.com/office/drawing/2014/main" val="3664590872"/>
                    </a:ext>
                  </a:extLst>
                </a:gridCol>
              </a:tblGrid>
              <a:tr h="255673">
                <a:tc>
                  <a:txBody>
                    <a:bodyPr/>
                    <a:lstStyle/>
                    <a:p>
                      <a:r>
                        <a:rPr lang="en-US" dirty="0"/>
                        <a:t>Vehicle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Wait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05117"/>
                  </a:ext>
                </a:extLst>
              </a:tr>
              <a:tr h="255673">
                <a:tc>
                  <a:txBody>
                    <a:bodyPr/>
                    <a:lstStyle/>
                    <a:p>
                      <a:r>
                        <a:rPr lang="en-US" dirty="0"/>
                        <a:t>Bike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2067073"/>
                  </a:ext>
                </a:extLst>
              </a:tr>
              <a:tr h="255673">
                <a:tc>
                  <a:txBody>
                    <a:bodyPr/>
                    <a:lstStyle/>
                    <a:p>
                      <a:r>
                        <a:rPr lang="en-US" dirty="0"/>
                        <a:t>Car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4989034"/>
                  </a:ext>
                </a:extLst>
              </a:tr>
              <a:tr h="255673">
                <a:tc>
                  <a:txBody>
                    <a:bodyPr/>
                    <a:lstStyle/>
                    <a:p>
                      <a:r>
                        <a:rPr lang="en-US" dirty="0"/>
                        <a:t>Motorcycle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12.7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92895"/>
                  </a:ext>
                </a:extLst>
              </a:tr>
              <a:tr h="255673">
                <a:tc>
                  <a:txBody>
                    <a:bodyPr/>
                    <a:lstStyle/>
                    <a:p>
                      <a:r>
                        <a:rPr lang="en-US" dirty="0"/>
                        <a:t>Scooter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12.8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621900"/>
                  </a:ext>
                </a:extLst>
              </a:tr>
              <a:tr h="255673">
                <a:tc>
                  <a:txBody>
                    <a:bodyPr/>
                    <a:lstStyle/>
                    <a:p>
                      <a:r>
                        <a:rPr lang="en-US" dirty="0"/>
                        <a:t>Truck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8346967"/>
                  </a:ext>
                </a:extLst>
              </a:tr>
              <a:tr h="255673">
                <a:tc>
                  <a:txBody>
                    <a:bodyPr/>
                    <a:lstStyle/>
                    <a:p>
                      <a:r>
                        <a:rPr lang="en-US" dirty="0"/>
                        <a:t>Van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8472534"/>
                  </a:ext>
                </a:extLst>
              </a:tr>
              <a:tr h="255673">
                <a:tc>
                  <a:txBody>
                    <a:bodyPr/>
                    <a:lstStyle/>
                    <a:p>
                      <a:r>
                        <a:rPr lang="en-US" dirty="0"/>
                        <a:t>Walker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 Mins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855462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6DEDB27-E4ED-EA4D-A702-4ECA934CE8EA}"/>
              </a:ext>
            </a:extLst>
          </p:cNvPr>
          <p:cNvSpPr txBox="1">
            <a:spLocks/>
          </p:cNvSpPr>
          <p:nvPr/>
        </p:nvSpPr>
        <p:spPr>
          <a:xfrm>
            <a:off x="1365466" y="4768438"/>
            <a:ext cx="9775500" cy="143781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see higher wait times for cars, trucks, and vans due to need to find parking</a:t>
            </a:r>
          </a:p>
          <a:p>
            <a:r>
              <a:rPr lang="en-US" dirty="0"/>
              <a:t>We see high amount of bikes used in city, consider further promoting bikes, walkers, motorcycles for higher city efficiency.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C07CF5-1225-3543-AB25-C367FAD79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796" y="1853754"/>
            <a:ext cx="4719011" cy="291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038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D1861-54B9-F241-A19F-FC83D7A36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20"/>
            <a:ext cx="9603275" cy="664358"/>
          </a:xfrm>
        </p:spPr>
        <p:txBody>
          <a:bodyPr/>
          <a:lstStyle/>
          <a:p>
            <a:r>
              <a:rPr lang="en-US" dirty="0"/>
              <a:t>Most popular Merchants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D824EF-66F6-2448-AF72-3FB048A16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98" y="1468877"/>
            <a:ext cx="5885134" cy="3634935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68A315A-56D3-CD46-BFB0-0E55697825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51632" y="1468877"/>
            <a:ext cx="5104828" cy="3634935"/>
          </a:xfr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603FE65-10D1-A949-BCFE-4A464704BBD5}"/>
              </a:ext>
            </a:extLst>
          </p:cNvPr>
          <p:cNvSpPr txBox="1">
            <a:spLocks/>
          </p:cNvSpPr>
          <p:nvPr/>
        </p:nvSpPr>
        <p:spPr>
          <a:xfrm>
            <a:off x="1295936" y="5313077"/>
            <a:ext cx="9603275" cy="45509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Consider featuring popular merchants and place categories on front page of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661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FCA0E-065A-4249-B9C2-309B591A7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pick up areas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8F99281-43C7-2F4B-A2CD-C55B55C9592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5" b="5"/>
          <a:stretch>
            <a:fillRect/>
          </a:stretch>
        </p:blipFill>
        <p:spPr>
          <a:xfrm>
            <a:off x="7230584" y="0"/>
            <a:ext cx="4961416" cy="687254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6FEE7-70D3-B043-98D9-0A9F6A8B20D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Concentrated clusters around the city exist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Consider adding a feature in app to direct </a:t>
            </a:r>
            <a:r>
              <a:rPr lang="en-US" dirty="0" err="1"/>
              <a:t>Jumpmen</a:t>
            </a:r>
            <a:r>
              <a:rPr lang="en-US" dirty="0"/>
              <a:t> to current hotspots to reduce time needed to travel from original starting position and pick up</a:t>
            </a:r>
          </a:p>
        </p:txBody>
      </p:sp>
    </p:spTree>
    <p:extLst>
      <p:ext uri="{BB962C8B-B14F-4D97-AF65-F5344CB8AC3E}">
        <p14:creationId xmlns:p14="http://schemas.microsoft.com/office/powerpoint/2010/main" val="3881057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001BC-4562-284F-B9E3-E4C001028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Routes traveled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CA93170-E252-9846-8326-433429090B0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9117" b="9117"/>
          <a:stretch>
            <a:fillRect/>
          </a:stretch>
        </p:blipFill>
        <p:spPr>
          <a:xfrm>
            <a:off x="7352270" y="0"/>
            <a:ext cx="4934654" cy="683547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E04CDD-DD9F-A249-BA1F-E1272AE06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popular routes by vehicle type.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Bikes (red) are most popular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Cars (blue) are second popular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Cars travel across Central Park </a:t>
            </a:r>
          </a:p>
        </p:txBody>
      </p:sp>
    </p:spTree>
    <p:extLst>
      <p:ext uri="{BB962C8B-B14F-4D97-AF65-F5344CB8AC3E}">
        <p14:creationId xmlns:p14="http://schemas.microsoft.com/office/powerpoint/2010/main" val="292348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D470D-1CD6-C147-9A89-E40F95DEA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Increase efficiency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0AF1183-6CBE-474A-8663-E694C99A9B9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607" r="5607"/>
          <a:stretch>
            <a:fillRect/>
          </a:stretch>
        </p:blipFill>
        <p:spPr>
          <a:xfrm>
            <a:off x="7241086" y="0"/>
            <a:ext cx="4950914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CACBED-6D7B-5346-AA74-50E4CF565E9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Plot depicts straight line traveled for all cars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Might be more efficient to send bikes/walkers across park than cars (they have to drive around)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Consider adding this as feature in app</a:t>
            </a:r>
          </a:p>
        </p:txBody>
      </p:sp>
    </p:spTree>
    <p:extLst>
      <p:ext uri="{BB962C8B-B14F-4D97-AF65-F5344CB8AC3E}">
        <p14:creationId xmlns:p14="http://schemas.microsoft.com/office/powerpoint/2010/main" val="1550950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7947-D566-B74C-858C-F2B64C251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Walkers sent far distance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9AA1088-B271-2546-90E1-CF75A0BA086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019" b="3019"/>
          <a:stretch>
            <a:fillRect/>
          </a:stretch>
        </p:blipFill>
        <p:spPr>
          <a:xfrm>
            <a:off x="7217567" y="0"/>
            <a:ext cx="4974433" cy="689058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2CA169-F70F-0045-B9A4-E0CA5FA20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walkers are sent far distances across New York for deliveries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Consider limiting the max distance walked for efficiency</a:t>
            </a:r>
          </a:p>
        </p:txBody>
      </p:sp>
    </p:spTree>
    <p:extLst>
      <p:ext uri="{BB962C8B-B14F-4D97-AF65-F5344CB8AC3E}">
        <p14:creationId xmlns:p14="http://schemas.microsoft.com/office/powerpoint/2010/main" val="4230087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4723-F0F3-C144-83E1-D7B33963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demand hours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BF445-3007-6342-9965-80BFC7D5B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4047" y="2015732"/>
            <a:ext cx="3689521" cy="3838522"/>
          </a:xfrm>
        </p:spPr>
        <p:txBody>
          <a:bodyPr/>
          <a:lstStyle/>
          <a:p>
            <a:r>
              <a:rPr lang="en-US" dirty="0"/>
              <a:t>Noon and dinner time are the most popular times of the day</a:t>
            </a:r>
          </a:p>
          <a:p>
            <a:r>
              <a:rPr lang="en-US" dirty="0"/>
              <a:t>Possible pricing strategy by demand</a:t>
            </a:r>
          </a:p>
          <a:p>
            <a:r>
              <a:rPr lang="en-US" dirty="0"/>
              <a:t>Can recommend to encourage more carriers be available at this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F04D49-8F49-8144-892C-028AB4E06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549" y="1853754"/>
            <a:ext cx="6477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18844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89</TotalTime>
  <Words>353</Words>
  <Application>Microsoft Macintosh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Gill Sans MT</vt:lpstr>
      <vt:lpstr>Gallery</vt:lpstr>
      <vt:lpstr>jumpman23</vt:lpstr>
      <vt:lpstr>Data Integrity</vt:lpstr>
      <vt:lpstr>Popular vehicles and wait times</vt:lpstr>
      <vt:lpstr>Most popular Merchants</vt:lpstr>
      <vt:lpstr>popular pick up areas</vt:lpstr>
      <vt:lpstr>Routes traveled</vt:lpstr>
      <vt:lpstr>Increase efficiency</vt:lpstr>
      <vt:lpstr>Walkers sent far distance</vt:lpstr>
      <vt:lpstr>High demand hours</vt:lpstr>
      <vt:lpstr>Demand heat map - week</vt:lpstr>
      <vt:lpstr>Thank you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jumpman23</dc:title>
  <dc:creator>Microsoft Office User</dc:creator>
  <cp:lastModifiedBy>Microsoft Office User</cp:lastModifiedBy>
  <cp:revision>5</cp:revision>
  <dcterms:created xsi:type="dcterms:W3CDTF">2018-03-05T16:54:01Z</dcterms:created>
  <dcterms:modified xsi:type="dcterms:W3CDTF">2018-03-05T18:23:45Z</dcterms:modified>
</cp:coreProperties>
</file>

<file path=docProps/thumbnail.jpeg>
</file>